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0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9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7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4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38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6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9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80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1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9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9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8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2A0DC-E403-413A-AE5D-01C15002834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B45B8-5CE7-4B58-B253-FD2DA983B21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3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87" y="1983176"/>
            <a:ext cx="2482757" cy="288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44" y="2343176"/>
            <a:ext cx="5438465" cy="252000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0" y="666303"/>
            <a:ext cx="914400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GB" sz="3200" b="1" dirty="0"/>
              <a:t>Web-based Interactive Tutorials for ROS-Industrial</a:t>
            </a:r>
          </a:p>
        </p:txBody>
      </p:sp>
      <p:sp>
        <p:nvSpPr>
          <p:cNvPr id="7" name="Rechteck 6"/>
          <p:cNvSpPr/>
          <p:nvPr/>
        </p:nvSpPr>
        <p:spPr>
          <a:xfrm>
            <a:off x="0" y="5595274"/>
            <a:ext cx="91440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GB" sz="2800" b="1" dirty="0" smtClean="0"/>
              <a:t>Education Project (EP) funded EU H2020 project ° 732287</a:t>
            </a:r>
            <a:endParaRPr lang="en-GB" sz="2800" b="1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89" y="6022455"/>
            <a:ext cx="2343422" cy="82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92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</Words>
  <Application>Microsoft Office PowerPoint</Application>
  <PresentationFormat>Bildschirmpräsentation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Fraunhofer IPA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Zimmermann, Thilo</dc:creator>
  <cp:lastModifiedBy>Zimmermann, Thilo</cp:lastModifiedBy>
  <cp:revision>2</cp:revision>
  <dcterms:created xsi:type="dcterms:W3CDTF">2019-08-05T12:29:29Z</dcterms:created>
  <dcterms:modified xsi:type="dcterms:W3CDTF">2019-08-05T12:40:42Z</dcterms:modified>
</cp:coreProperties>
</file>